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20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8D9F-2F2D-684F-8DCE-B7715613C6F4}" type="datetimeFigureOut">
              <a:rPr lang="en-US" smtClean="0"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C181-CDEC-CF41-B5BB-0E5112785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8D9F-2F2D-684F-8DCE-B7715613C6F4}" type="datetimeFigureOut">
              <a:rPr lang="en-US" smtClean="0"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C181-CDEC-CF41-B5BB-0E5112785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1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8D9F-2F2D-684F-8DCE-B7715613C6F4}" type="datetimeFigureOut">
              <a:rPr lang="en-US" smtClean="0"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C181-CDEC-CF41-B5BB-0E5112785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5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8D9F-2F2D-684F-8DCE-B7715613C6F4}" type="datetimeFigureOut">
              <a:rPr lang="en-US" smtClean="0"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C181-CDEC-CF41-B5BB-0E5112785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7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8D9F-2F2D-684F-8DCE-B7715613C6F4}" type="datetimeFigureOut">
              <a:rPr lang="en-US" smtClean="0"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C181-CDEC-CF41-B5BB-0E5112785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8D9F-2F2D-684F-8DCE-B7715613C6F4}" type="datetimeFigureOut">
              <a:rPr lang="en-US" smtClean="0"/>
              <a:t>9/29/15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C181-CDEC-CF41-B5BB-0E5112785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25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8D9F-2F2D-684F-8DCE-B7715613C6F4}" type="datetimeFigureOut">
              <a:rPr lang="en-US" smtClean="0"/>
              <a:t>9/29/15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C181-CDEC-CF41-B5BB-0E5112785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45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8D9F-2F2D-684F-8DCE-B7715613C6F4}" type="datetimeFigureOut">
              <a:rPr lang="en-US" smtClean="0"/>
              <a:t>9/29/15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C181-CDEC-CF41-B5BB-0E5112785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5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8D9F-2F2D-684F-8DCE-B7715613C6F4}" type="datetimeFigureOut">
              <a:rPr lang="en-US" smtClean="0"/>
              <a:t>9/29/15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C181-CDEC-CF41-B5BB-0E5112785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8D9F-2F2D-684F-8DCE-B7715613C6F4}" type="datetimeFigureOut">
              <a:rPr lang="en-US" smtClean="0"/>
              <a:t>9/29/15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C181-CDEC-CF41-B5BB-0E5112785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0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8D9F-2F2D-684F-8DCE-B7715613C6F4}" type="datetimeFigureOut">
              <a:rPr lang="en-US" smtClean="0"/>
              <a:t>9/29/15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C181-CDEC-CF41-B5BB-0E5112785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9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8D9F-2F2D-684F-8DCE-B7715613C6F4}" type="datetimeFigureOut">
              <a:rPr lang="en-US" smtClean="0"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BC181-CDEC-CF41-B5BB-0E5112785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4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2191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312"/>
            <a:ext cx="9144000" cy="41151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2084" y="1674091"/>
            <a:ext cx="727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Julius </a:t>
            </a:r>
            <a:r>
              <a:rPr lang="en-US" sz="1200" dirty="0" err="1" smtClean="0">
                <a:solidFill>
                  <a:schemeClr val="bg1"/>
                </a:solidFill>
              </a:rPr>
              <a:t>Collado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4896" y="2320638"/>
            <a:ext cx="1731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Sarah Wu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9178" y="2286008"/>
            <a:ext cx="762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Roger Vargas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4265" y="2297650"/>
            <a:ext cx="1062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Xixi</a:t>
            </a:r>
            <a:r>
              <a:rPr lang="en-US" sz="1200" dirty="0" smtClean="0"/>
              <a:t> </a:t>
            </a:r>
            <a:r>
              <a:rPr lang="en-US" sz="1200" dirty="0" err="1" smtClean="0"/>
              <a:t>Edelsbrunner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913902" y="2355384"/>
            <a:ext cx="1062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Ashwin</a:t>
            </a:r>
            <a:r>
              <a:rPr lang="en-US" sz="1200" dirty="0" smtClean="0"/>
              <a:t> </a:t>
            </a:r>
            <a:r>
              <a:rPr lang="en-US" sz="1200" dirty="0" err="1" smtClean="0"/>
              <a:t>Naragan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939633" y="5310926"/>
            <a:ext cx="762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Alex Flick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4724" y="1685645"/>
            <a:ext cx="762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Logan Jester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3452" y="1073736"/>
            <a:ext cx="762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Daniel Potter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8450" y="1304718"/>
            <a:ext cx="762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Lucy Page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39633" y="1385542"/>
            <a:ext cx="762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Emily Berg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89906" y="1512311"/>
            <a:ext cx="762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Jillian Stallman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09451" y="1708668"/>
            <a:ext cx="762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Mary Gong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8989" y="1350916"/>
            <a:ext cx="762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Matt </a:t>
            </a:r>
            <a:r>
              <a:rPr lang="en-US" sz="1200" dirty="0" err="1" smtClean="0">
                <a:solidFill>
                  <a:schemeClr val="bg1"/>
                </a:solidFill>
              </a:rPr>
              <a:t>Tarduno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94725" y="1523865"/>
            <a:ext cx="762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Rachel </a:t>
            </a:r>
            <a:r>
              <a:rPr lang="en-US" sz="1200" dirty="0" err="1" smtClean="0">
                <a:solidFill>
                  <a:schemeClr val="bg1"/>
                </a:solidFill>
              </a:rPr>
              <a:t>Weiting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3381" y="1246870"/>
            <a:ext cx="912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Jane Thompson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83721" y="1500766"/>
            <a:ext cx="762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Amanda </a:t>
            </a:r>
            <a:r>
              <a:rPr lang="en-US" sz="1200" dirty="0" err="1" smtClean="0">
                <a:solidFill>
                  <a:schemeClr val="bg1"/>
                </a:solidFill>
              </a:rPr>
              <a:t>Siedem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3998" y="1373790"/>
            <a:ext cx="762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Karen </a:t>
            </a:r>
            <a:r>
              <a:rPr lang="en-US" sz="1200" dirty="0" err="1" smtClean="0">
                <a:solidFill>
                  <a:schemeClr val="bg1"/>
                </a:solidFill>
              </a:rPr>
              <a:t>Huan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68817" y="1293032"/>
            <a:ext cx="762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Eva </a:t>
            </a:r>
            <a:r>
              <a:rPr lang="en-US" sz="1200" dirty="0" err="1" smtClean="0">
                <a:solidFill>
                  <a:schemeClr val="bg1"/>
                </a:solidFill>
              </a:rPr>
              <a:t>Fourakis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49818" y="1604622"/>
            <a:ext cx="762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Nicole </a:t>
            </a:r>
            <a:r>
              <a:rPr lang="en-US" sz="1200" dirty="0" err="1" smtClean="0">
                <a:solidFill>
                  <a:schemeClr val="bg1"/>
                </a:solidFill>
              </a:rPr>
              <a:t>Feshbach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88545" y="1350898"/>
            <a:ext cx="969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Emmanuel Daring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00454" y="1685586"/>
            <a:ext cx="762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Liz Franks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16455" y="1512270"/>
            <a:ext cx="762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Steven Louis-</a:t>
            </a:r>
            <a:r>
              <a:rPr lang="en-US" sz="1200" dirty="0" err="1" smtClean="0">
                <a:solidFill>
                  <a:schemeClr val="bg1"/>
                </a:solidFill>
              </a:rPr>
              <a:t>Dreybus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31544" y="1535550"/>
            <a:ext cx="762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Willem </a:t>
            </a:r>
            <a:r>
              <a:rPr lang="en-US" sz="1200" dirty="0" err="1" smtClean="0">
                <a:solidFill>
                  <a:schemeClr val="bg1"/>
                </a:solidFill>
              </a:rPr>
              <a:t>Humes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39257" y="612071"/>
            <a:ext cx="762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Sam </a:t>
            </a:r>
            <a:r>
              <a:rPr lang="en-US" sz="1200" dirty="0" err="1" smtClean="0">
                <a:solidFill>
                  <a:schemeClr val="bg1"/>
                </a:solidFill>
              </a:rPr>
              <a:t>Donow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50989" y="1085435"/>
            <a:ext cx="796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bg1"/>
                </a:solidFill>
              </a:rPr>
              <a:t>Yaroslav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</a:rPr>
              <a:t>Nemenov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43540" y="727459"/>
            <a:ext cx="7620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bg1"/>
                </a:solidFill>
              </a:rPr>
              <a:t>Jace</a:t>
            </a:r>
            <a:r>
              <a:rPr lang="en-US" sz="1000" dirty="0" smtClean="0">
                <a:solidFill>
                  <a:schemeClr val="bg1"/>
                </a:solidFill>
              </a:rPr>
              <a:t> Forbes-</a:t>
            </a:r>
            <a:r>
              <a:rPr lang="en-US" sz="1000" dirty="0" err="1" smtClean="0">
                <a:solidFill>
                  <a:schemeClr val="bg1"/>
                </a:solidFill>
              </a:rPr>
              <a:t>Cockell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29352" y="696892"/>
            <a:ext cx="762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Xiaoxun</a:t>
            </a:r>
            <a:r>
              <a:rPr lang="en-US" sz="1200" dirty="0" smtClean="0">
                <a:solidFill>
                  <a:schemeClr val="bg1"/>
                </a:solidFill>
              </a:rPr>
              <a:t> Jiang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724730" y="1016011"/>
            <a:ext cx="80816" cy="26544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793999" y="1085281"/>
            <a:ext cx="692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Frank W.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13902" y="5310926"/>
            <a:ext cx="762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DT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013326" y="1281574"/>
            <a:ext cx="762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DT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0" y="444750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DT =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Diwas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Timilsina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, GF = Greg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Ferland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, GK = Greg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Kehne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, CO = Chris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Owyang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, MH = Merritt Harlan, SC = Sophie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Chatas</a:t>
            </a:r>
            <a:r>
              <a:rPr lang="en-US" sz="1400" smtClean="0">
                <a:solidFill>
                  <a:schemeClr val="tx2">
                    <a:lumMod val="75000"/>
                  </a:schemeClr>
                </a:solidFill>
              </a:rPr>
              <a:t>, </a:t>
            </a:r>
          </a:p>
          <a:p>
            <a:r>
              <a:rPr lang="en-US" sz="1400" smtClean="0">
                <a:solidFill>
                  <a:schemeClr val="tx2">
                    <a:lumMod val="75000"/>
                  </a:schemeClr>
                </a:solidFill>
              </a:rPr>
              <a:t>AS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= Alexis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Savery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, LL = Lawrence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Luo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86551" y="1212257"/>
            <a:ext cx="762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GF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671457" y="1120073"/>
            <a:ext cx="762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GK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56143" y="1154673"/>
            <a:ext cx="762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CO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98628" y="554346"/>
            <a:ext cx="762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John </a:t>
            </a:r>
            <a:r>
              <a:rPr lang="en-US" sz="1200" dirty="0" err="1" smtClean="0">
                <a:solidFill>
                  <a:schemeClr val="bg1"/>
                </a:solidFill>
              </a:rPr>
              <a:t>Damstra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68276" y="658232"/>
            <a:ext cx="762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Ben Kaufman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26189" y="1212257"/>
            <a:ext cx="762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MH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195454" y="519711"/>
            <a:ext cx="762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Matt Rock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88195" y="1269947"/>
            <a:ext cx="762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19639" y="692867"/>
            <a:ext cx="762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Gabe </a:t>
            </a:r>
            <a:r>
              <a:rPr lang="en-US" sz="1200" dirty="0" err="1" smtClean="0">
                <a:solidFill>
                  <a:schemeClr val="bg1"/>
                </a:solidFill>
              </a:rPr>
              <a:t>Staton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50541" y="1220052"/>
            <a:ext cx="762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343727" y="5449425"/>
            <a:ext cx="762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Joel Li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31544" y="623770"/>
            <a:ext cx="519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Alex Flick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66313" y="1079031"/>
            <a:ext cx="400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LL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784895" y="510926"/>
            <a:ext cx="608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Joel Li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75044" y="268172"/>
            <a:ext cx="735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Katie Bennett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704196" y="392937"/>
            <a:ext cx="852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Shadman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Rahman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20926" y="355582"/>
            <a:ext cx="735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Alex Kling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621684" y="353242"/>
            <a:ext cx="8267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Nick </a:t>
            </a:r>
            <a:r>
              <a:rPr lang="en-US" sz="1000" dirty="0" err="1" smtClean="0">
                <a:solidFill>
                  <a:schemeClr val="bg1"/>
                </a:solidFill>
              </a:rPr>
              <a:t>Scaglione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475027" y="329926"/>
            <a:ext cx="826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Blake </a:t>
            </a:r>
            <a:r>
              <a:rPr lang="en-US" sz="1200" dirty="0" err="1" smtClean="0">
                <a:solidFill>
                  <a:schemeClr val="bg1"/>
                </a:solidFill>
              </a:rPr>
              <a:t>Mackall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888195" y="406894"/>
            <a:ext cx="826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Max </a:t>
            </a:r>
            <a:r>
              <a:rPr lang="en-US" sz="1200" dirty="0" err="1" smtClean="0">
                <a:solidFill>
                  <a:schemeClr val="bg1"/>
                </a:solidFill>
              </a:rPr>
              <a:t>Elgart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530282" y="612070"/>
            <a:ext cx="826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Peter </a:t>
            </a:r>
            <a:r>
              <a:rPr lang="en-US" sz="800" dirty="0" smtClean="0">
                <a:solidFill>
                  <a:schemeClr val="bg1"/>
                </a:solidFill>
              </a:rPr>
              <a:t>McDonald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307417" y="560758"/>
            <a:ext cx="712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Jeff Wang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667514" y="612070"/>
            <a:ext cx="712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John Berry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25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141</Words>
  <Application>Microsoft Macintosh PowerPoint</Application>
  <PresentationFormat>On-screen Show (4:3)</PresentationFormat>
  <Paragraphs>55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Williams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Morgan</dc:creator>
  <cp:lastModifiedBy>Frank Morgan</cp:lastModifiedBy>
  <cp:revision>15</cp:revision>
  <dcterms:created xsi:type="dcterms:W3CDTF">2015-09-29T14:04:36Z</dcterms:created>
  <dcterms:modified xsi:type="dcterms:W3CDTF">2015-09-30T00:13:48Z</dcterms:modified>
</cp:coreProperties>
</file>